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011520_Democracy.ai</a:t>
            </a:r>
          </a:p>
        </p:txBody>
      </p:sp>
      <p:sp>
        <p:nvSpPr>
          <p:cNvPr id="3" name="Subtitle 2"/>
          <p:cNvSpPr>
            <a:spLocks noGrp="1"/>
          </p:cNvSpPr>
          <p:nvPr>
            <p:ph type="subTitle" idx="1"/>
          </p:nvPr>
        </p:nvSpPr>
        <p:spPr/>
        <p:txBody>
          <a:bodyPr/>
          <a:lstStyle/>
          <a:p>
            <a:r>
              <a:t>Online 43 minute conversation with ~N=63</a:t>
            </a:r>
          </a:p>
          <a:p>
            <a:r>
              <a:t>2020-01-16</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most important issue you think both parties could work together to solve?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don't see parties working together at this point. They'd rather be antagonistic just to be antagonistic.</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Preventing a war with Iran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world trade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Homelessness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h3althcare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to stop school shootings.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most important issue you think both parties could work together to solve?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social security benefits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actually don't think the parties can work together on anything, we are too polarized.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Preventing a war with Iran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Noting. One party is completely intransigent and only exists to stop any forward progress.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Gun control.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world trade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climate change for sure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widening gap between the rich and poor. Trump gave the Democrats the best opening in a generation to make progress on this front but they wouldn't engage instead it's been russia 24/7 for 3 years.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see parties working together at this point. They'd rather be antagonistic just to be antagonistic.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Limit the powers of the executive branch.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solutions that they would be willing to work together 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to remain competitive globally with our failing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not really sure both are willing to work together to solve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Homelessness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Job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mental health crisis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Student loan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h3althcare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reasonable immigration reform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increased money for education of our children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Healthcare, just get everyone covered already.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to stop school shootings.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The migrant children in cages. That needs to stop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was your impression of the debate last 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snorefest.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thought CNN was ridiculous for asking Bernie if he said a woman could not be elected, hearing him say "No" and then asking Warren how she felt when he said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unimpressive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didn't watch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was your impression of the debate last 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More of the same noise.  Nothing really accomplished.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Upset with the warren bernie situation.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of the same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that CNN did a poor job of covering the debate and posing important questions.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Warren did well and is the front runner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thought CNN was ridiculous for asking Bernie if he said a woman could not be elected, hearing him say "No" and then asking Warren how she felt when he said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unimpressive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was boring. Same old platitudes and old politicians.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was a bit better than the last 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thought most everyone did a good job. Sanders did better than most. Warren's answers about the recent controversy were unfortunately lame. The moderators were scandalously awful. I wish Yang was there.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did not watch but i heard there was tension between warren and sanders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almost all of the candidates are pretty viable options, but I think CNN has really shown how beholden it is to its business interests first.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Didn't watch.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had no interest in watching it. I will not vote for any of those people. Ever.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Horrendous, especially for biden.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did not see the debate last night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haven't watched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didn't watch it :(</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snorefest.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didn't watch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didn't watch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Haven't watched it yet.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ask the group any question what question would you ask?</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Why are you in your political party?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 you think Trump will be removed from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do you want to win?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are you here?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ask the group any question what question would you ask?</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Do you really think any of the Democratic candidates can win this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they would tackled the cost of high education (not tackling student loans).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Who do you want to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can we make sure everyone has their basic needs covered?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are you in your political party?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you voted for Trump last time are you happy with the last three years?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will you do to roll back trump era tax breaks for the rich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will you accept the results if your preferred presidential candidate loses?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 you think Trump will be removed from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can each of us do, as individuals, to bridge the gap with the "other" 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do the Democrats hate Trump so much that they are willing to put the country in jeopardy?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would you do about immigration as compared to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are so many of you pushing socialism? Don't you realize what you're asking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are your concrete, fact-based, reasons for hating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are you 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Do you think that America is going to stay strong going into the future in the wake of so many vastly different views on everything political and social?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the crazy hatred of Trump. He's governed as an average Republican yet he's held out as a Hitler or tyrant. It puzzles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are you doing today?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Save the fluff and tell me what exactly you're going to 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 you really believe everything the left-wing media says.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r>
                        <a:rPr sz="1000" b="0" i="0">
                          <a:latin typeface="Arial"/>
                        </a:rPr>
                        <a:t>hows your 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does it feel to exist in a world that seems like everyone agrees with your ideas, yet you have a Republican as your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r>
                        <a:rPr sz="1000" b="0" i="0">
                          <a:latin typeface="Arial"/>
                        </a:rPr>
                        <a:t>What group? The candidates? Or you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do you want to win the election... and why?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Sanders, seems to be literally the only politician who has a track record of doing what he says he'll do.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Anyone but Trump. Blue no matter who.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would love for Bernie or Yang to win because they have pro- people ideas. Ultimately though I will settle for anyone but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because he is the only one who does the right thing when it comes to immigration.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do you want to win the election... and why?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bernie, he legit has the same values he did 30 years ago. he wants better for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Sanders. He will do more for the common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like Bernie Sanders to win because he's nice and has a lot of great ideas to fix the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Bernie Sanders. Because I care about improving material conditions for all Americans. That said, Warren is also great. Biden is basically a corpse and Mayor Pete is basically a corporate Republican.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Warren I think she has shown the most resolve and has some concrete plans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Bernie, to improve the country and help the bottom 99%</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Yang - he understands middle america's pain from automation killing jobs, and he wants to help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because I know what I am getting with him in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Bernie Sanders because he has been fighting for equal rights for a long time. I saw a video of him getting sprayed after protesting with African Americans for equal rights. This was a long time ago.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Probably Biden.  I think we need a new direction and Biden has at least some experience in the White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Donald Trump, he really has done a good job, despite what the news media says.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Bernie, so I can sidestep this crippling student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Sanders. Because of his values. We need a big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because the dem alternatives are worse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love for Bernie or Yang to win because they have pro- people ideas. Ultimately though I will settle for anyone but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Warren with Yang so I can get 1,000 a month and my student loan debt erased. Cha Ching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He's crude and crass but the Democrat alternatives would abolish the United States so an easy call.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Who I want probably won't so my best choice is Biden. At least we know more about him.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Anyone but Trump. Because we need an Adult back in the White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want Biden to win so we can get over this nonstop chaotic and absolutely dangerous Trump presidency. The status quo sounds very good right about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actually have a preference for a winner at this point. They all seem so self absorbed and not really believable that I am disheartened by the entire 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 don't know. I honestly don't really like any of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Trump, just so I can watch all the lefties take to the streets and cry.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biden, admired him as vp and trust him the most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trump. he is a good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Have you heard of the USMCA or United States, Mexico, Canada Trade Deal?</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Independants / others (n=11)</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Republicans (n=8)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Democrats (n=24)</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explain this trade deal to the best of your ability.</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it is an updated version of NAFTA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a trade deal between us mexico and canada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I've never heard of it so I can't explain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know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Independants / others</a:t>
            </a:r>
          </a:p>
        </p:txBody>
      </p:sp>
      <p:sp>
        <p:nvSpPr>
          <p:cNvPr id="3" name="Text Placeholder 2"/>
          <p:cNvSpPr>
            <a:spLocks noGrp="1"/>
          </p:cNvSpPr>
          <p:nvPr>
            <p:ph type="body" idx="14" sz="quarter"/>
          </p:nvPr>
        </p:nvSpPr>
        <p:spPr/>
        <p:txBody>
          <a:bodyPr/>
          <a:lstStyle/>
          <a:p>
            <a:r>
              <a:t>Republicans</a:t>
            </a:r>
          </a:p>
        </p:txBody>
      </p:sp>
      <p:sp>
        <p:nvSpPr>
          <p:cNvPr id="4" name="Text Placeholder 3"/>
          <p:cNvSpPr>
            <a:spLocks noGrp="1"/>
          </p:cNvSpPr>
          <p:nvPr>
            <p:ph type="body" idx="15" sz="quarter"/>
          </p:nvPr>
        </p:nvSpPr>
        <p:spPr/>
        <p:txBody>
          <a:bodyPr/>
          <a:lstStyle/>
          <a:p>
            <a:r>
              <a:t>n = 12</a:t>
            </a:r>
          </a:p>
        </p:txBody>
      </p:sp>
      <p:sp>
        <p:nvSpPr>
          <p:cNvPr id="5" name="Text Placeholder 4"/>
          <p:cNvSpPr>
            <a:spLocks noGrp="1"/>
          </p:cNvSpPr>
          <p:nvPr>
            <p:ph type="body" idx="16" sz="quarter"/>
          </p:nvPr>
        </p:nvSpPr>
        <p:spPr/>
        <p:txBody>
          <a:bodyPr/>
          <a:lstStyle/>
          <a:p>
            <a:r>
              <a:t>n = 8</a:t>
            </a:r>
          </a:p>
        </p:txBody>
      </p:sp>
      <p:sp>
        <p:nvSpPr>
          <p:cNvPr id="6" name="Text Placeholder 5"/>
          <p:cNvSpPr>
            <a:spLocks noGrp="1"/>
          </p:cNvSpPr>
          <p:nvPr>
            <p:ph type="body" idx="17" sz="quarter"/>
          </p:nvPr>
        </p:nvSpPr>
        <p:spPr/>
        <p:txBody>
          <a:bodyPr/>
          <a:lstStyle/>
          <a:p>
            <a:pPr/>
            <a:r>
              <a:rPr sz="1000" b="0" i="0">
                <a:latin typeface="Arial"/>
              </a:rPr>
              <a:t>Which political party do you most identify with?</a:t>
            </a:r>
            <a:endParaRPr sz="1000" b="0" i="0">
              <a:latin typeface="Arial"/>
            </a:endParaRPr>
          </a:p>
          <a:p>
            <a:pPr lvl="1"/>
            <a:r>
              <a:rPr sz="1000" b="0" i="0">
                <a:latin typeface="Arial"/>
              </a:rPr>
              <a:t>Other</a:t>
            </a:r>
            <a:endParaRPr sz="1000" b="0" i="0">
              <a:latin typeface="Arial"/>
            </a:endParaRPr>
          </a:p>
          <a:p>
            <a:pPr/>
            <a:r>
              <a:rPr sz="1000" b="0" i="0">
                <a:latin typeface="Arial"/>
              </a:rPr>
              <a:t>Which political party do you most identify with?</a:t>
            </a:r>
            <a:endParaRPr sz="1000" b="0" i="0">
              <a:latin typeface="Arial"/>
            </a:endParaRPr>
          </a:p>
          <a:p>
            <a:pPr lvl="1"/>
            <a:r>
              <a:rPr sz="1000" b="0" i="0">
                <a:latin typeface="Arial"/>
              </a:rPr>
              <a:t>Independent</a:t>
            </a:r>
            <a:endParaRPr sz="1000" b="0" i="0">
              <a:latin typeface="Arial"/>
            </a:endParaRPr>
          </a:p>
          <a:p>
            <a:endParaRPr sz="1000" b="0" i="0">
              <a:latin typeface="Arial"/>
            </a:endParaRPr>
          </a:p>
        </p:txBody>
      </p:sp>
      <p:sp>
        <p:nvSpPr>
          <p:cNvPr id="7" name="Text Placeholder 6"/>
          <p:cNvSpPr>
            <a:spLocks noGrp="1"/>
          </p:cNvSpPr>
          <p:nvPr>
            <p:ph type="body" idx="18" sz="quarter"/>
          </p:nvPr>
        </p:nvSpPr>
        <p:spPr/>
        <p:txBody>
          <a:bodyPr/>
          <a:lstStyle/>
          <a:p>
            <a:pPr/>
            <a:r>
              <a:rPr sz="1000" b="0" i="0">
                <a:latin typeface="Arial"/>
              </a:rPr>
              <a:t>Which political party do you most identify with?</a:t>
            </a:r>
            <a:endParaRPr sz="1000" b="0" i="0">
              <a:latin typeface="Arial"/>
            </a:endParaRPr>
          </a:p>
          <a:p>
            <a:pPr lvl="1"/>
            <a:r>
              <a:rPr sz="1000" b="0" i="0">
                <a:latin typeface="Arial"/>
              </a:rPr>
              <a:t>Republican</a:t>
            </a:r>
            <a:endParaRPr sz="1000" b="0" i="0">
              <a:latin typeface="Arial"/>
            </a:endParaRPr>
          </a:p>
          <a:p>
            <a:endParaRPr sz="1000" b="0" i="0">
              <a:latin typeface="Arial"/>
            </a:endParaRPr>
          </a:p>
        </p:txBody>
      </p:sp>
      <p:sp>
        <p:nvSpPr>
          <p:cNvPr id="8" name="Title 7"/>
          <p:cNvSpPr>
            <a:spLocks noGrp="1"/>
          </p:cNvSpPr>
          <p:nvPr>
            <p:ph type="title"/>
          </p:nvPr>
        </p:nvSpPr>
        <p:spPr/>
        <p:txBody>
          <a:bodyPr/>
          <a:lstStyle/>
          <a:p>
            <a:r>
              <a:t>Key Segments</a:t>
            </a:r>
          </a:p>
        </p:txBody>
      </p:sp>
      <p:sp>
        <p:nvSpPr>
          <p:cNvPr id="9" name="Text Placeholder 8"/>
          <p:cNvSpPr>
            <a:spLocks noGrp="1"/>
          </p:cNvSpPr>
          <p:nvPr>
            <p:ph type="body" idx="19" sz="quarter"/>
          </p:nvPr>
        </p:nvSpPr>
        <p:spPr/>
        <p:txBody>
          <a:bodyPr/>
          <a:lstStyle/>
          <a:p>
            <a:r>
              <a:t>Democrats</a:t>
            </a:r>
          </a:p>
        </p:txBody>
      </p:sp>
      <p:sp>
        <p:nvSpPr>
          <p:cNvPr id="10" name="Text Placeholder 9"/>
          <p:cNvSpPr>
            <a:spLocks noGrp="1"/>
          </p:cNvSpPr>
          <p:nvPr>
            <p:ph type="body" idx="20" sz="quarter"/>
          </p:nvPr>
        </p:nvSpPr>
        <p:spPr/>
        <p:txBody>
          <a:bodyPr/>
          <a:lstStyle/>
          <a:p>
            <a:pPr/>
            <a:r>
              <a:rPr sz="1000" b="0" i="0">
                <a:latin typeface="Arial"/>
              </a:rPr>
              <a:t>Which political party do you most identify with?</a:t>
            </a:r>
            <a:endParaRPr sz="1000" b="0" i="0">
              <a:latin typeface="Arial"/>
            </a:endParaRPr>
          </a:p>
          <a:p>
            <a:pPr lvl="1"/>
            <a:r>
              <a:rPr sz="1000" b="0" i="0">
                <a:latin typeface="Arial"/>
              </a:rPr>
              <a:t>Democrat</a:t>
            </a:r>
            <a:endParaRPr sz="1000" b="0" i="0">
              <a:latin typeface="Arial"/>
            </a:endParaRPr>
          </a:p>
          <a:p>
            <a:endParaRPr sz="1000" b="0" i="0">
              <a:latin typeface="Arial"/>
            </a:endParaRPr>
          </a:p>
        </p:txBody>
      </p:sp>
      <p:sp>
        <p:nvSpPr>
          <p:cNvPr id="11" name="Text Placeholder 10"/>
          <p:cNvSpPr>
            <a:spLocks noGrp="1"/>
          </p:cNvSpPr>
          <p:nvPr>
            <p:ph type="body" idx="21" sz="quarter"/>
          </p:nvPr>
        </p:nvSpPr>
        <p:spPr/>
        <p:txBody>
          <a:bodyPr/>
          <a:lstStyle/>
          <a:p>
            <a:r>
              <a:t>n = 28</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explain this trade deal to the best of your ability.</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is a planned free trade agreement between the Countries to try to keep prices down for consumers.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sounds like a propsed trade deal.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know the specifics, just that it's a free trade agreement between the countries.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NAFTA, but newer.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 revision of the NAFTA agreement. Both parties support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 trade deal between us mexico and canada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sets the rules for trade between the countries in north america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is an updated version of NAFTA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Free trade agreement. A renewal of NAFTA.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know anything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Replacing NAFTA but putting the USA first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know anything about it. I would assume that it's a trade agreement among the United States, Mexico, and Canada.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Like the EU but with this side of the pond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Under NAFTA we were doing all the giving and the other countries were doing all the taking, so it is a better deal.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free trade between the three countries without massive tariffs.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You asked if I've heard of it, not if I knew specifics. So...its like, trying to make trade more favorable between the three countries.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do not know the details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I've never heard of it so I can't explain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it's basically a rebranding of nafta solely done for the personal gain of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don't know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type of positive impact do you think it could have?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59588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it does not sound good for the 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can finally lift Mexico up so they can have the power to stop the cartel from growing.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IPP seems like a good idea but honestly I don't know anything about trade deals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Products would be cheaper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type of positive impact do you think it could have?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could bring much needed money back to all three countries and boost all of their economies.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definitely help our Auto industry and we will sell more milk to Canada.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jobs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paying less for goods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Products would be cheaper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Imported goods from those countries wouldn't be as expensive.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cheaper milk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help working people in all three countries in terms of their wages and the costs they pay for goods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makes products cheaper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see alot of different positive impact in the description from what was in place.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will bring back jobs as long as the deal is able to stay in place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can finally lift Mexico up so they can have the power to stop the cartel from growing.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does not sound good for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bring more auto manufacturing back to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seems positive all around. I think it would encourage spending more and boost economy.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the positives are mostly hypothetical. I think the issues that arose from NAFTA haven't really been solved. I guess it *might* benefit some large corporate farms.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online sales for the US and fewer car manufactured outside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would allow people from all countries to get the products from other countries at a more fair price and more freely.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I'm not sure, but I'm wondering why do we need to go to Canada for dairy??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Reduce costs.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don't think it will impact a normal person, they will still be a working slave to pay bills with no healthcare,no improvement at all for a regular person.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type of negative impact do you think it could have?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could potentially take money away from the local american companies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may not include strong enough protections for workers and I have heard it is not great on the environmental side of things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could fall flat if the three countries start disagreeing on specifics and nitpicking at each other. That would backfire and prices would soar again and jobs would disappear.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it is going to cause more tension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type of negative impact do you think it could have?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could fall flat if the three countries start disagreeing on specifics and nitpicking at each other. That would backfire and prices would soar again and jobs would disappear.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might give companies and excuse to leave Mexico for cheaper, less developed markets thereby increasing illegal immigration from Mexico.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not aware of any potential negative consequences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Same large scale loss of jobs and further depression of wages as we saw with the original NAFTA. It's also supposed to make drug prices GO UP as if they're not high enough already.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countries might become too dependent on one another which could harm us in the future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could potentially take money away from the local american companies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Too many other options for purchases outside of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One more thing people will hate Trump for, blaming him for any negative fallout for Canada and Mexico without giving credit for any increases for US companies and manufacturers.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it gets out of balance and one of the countries suffers.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Americans end up paying tarrifs.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Loss of local jobs in certain industries.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may not include strong enough protections for workers and I have heard it is not great on the environmental side of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could make it harder for US producers,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jobs will migrate to mexico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might affect local production in each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less willing to export products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may further depress the Mexican economy which means more cartel activities.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is going to cause more tension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Puts more money into megacorps pockets.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None (except to those who to those who don't know what it is and doesn't understand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exclusions of some form?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know the specifics, but I don't trust Trump to try to "improve" on NAFTA.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For Mexico and Canada the gravy train would slow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major. It is seriously just an updated NAFTA with minimal differences.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Make America more third-world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not sure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would you rate Donald Trump's work getting theUSMCA deal through?</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Independants / others (n=11)</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Republicans (n=7)</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Democrats (n=23)</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1-great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1- good</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3-neutral</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4-not good</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5- bad</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did you find out about tonights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Independants / others (n=9)</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Republicans (n=8)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Democrats (n=23)</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Facebook Ad</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Facebook Discussion </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 friend</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Text Message</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Slack</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9%</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you think the leader of America should deal with Iran?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59588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DIPLOMACY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let's not start a war, mkay?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Wait and see. We made our point and they made theirs.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you think the leader of America should deal with Iran?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As they are.  Diplomatic and economically.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leave them alone!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DIPLOMACY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Leave them alone. We don't need a continuous repeat of Middle East wars.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Assert military power and dominance.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need to de-escalate the situation and try to get back into a nuclear deal with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let's not start a war, mkay?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Wait and see. We made our point and they made theirs.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 steady, stay strong, do not make war.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not really sure how to deal with it without war.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harsher sanctions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Find compromises. We don't need more wars and an even more unstable middle east.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Make peace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Why is it our responsibility to deal with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bring back the nuclear deal. stop provoking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Impact them financially.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 honest and open about what is going 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Like a human being.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r h="370840">
                <a:tc>
                  <a:txBody>
                    <a:bodyPr/>
                    <a:lstStyle/>
                    <a:p>
                      <a:r>
                        <a:rPr sz="1000" b="0" i="0">
                          <a:latin typeface="Arial"/>
                        </a:rPr>
                        <a:t>Reinstate the Nuclear deal and open more diplomatic channels. Most Iranians love Americans and do NOT want to go to war with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txBody>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likely are you to go to the Democracy.ai website and sign up to get updates?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Independants / others (n=9)</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Republicans (n=7)</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Democrats (n=20)</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I'm gonna do it now!</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I might do it later.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Not gonna do it.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Not gonna do it but I'll join the facebook group.</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and 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tax refunds.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myself, by lowering my taxes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there anything else we should ask the group?</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(n=17)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Nothing that I can think of.</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Nah, it's been 30 mins already.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Nope.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nope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could make them change parties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you think Trump Bashing will solve the problems of questions asked.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there anything else we should ask the group?</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70840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(n=17)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Nope.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Nah, it's been 30 mins already.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nope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 that immediately comes to mind.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 that I can think of, but thanks for the civil, polite conversation.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this was comprehensive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can't think of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 you spend too much time and energy on politics?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nope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do you love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could make them change parties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so.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Who do you think cats would vote for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Nah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Why thy're more focused on getting Trump out then finding a good democratic candidate?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is Hawaiian pizza a real option?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Have you recycled today?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If you voted for Trump in the last election, what was the reason?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Why you think Trump Bashing will solve the problems of questions asked.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would you never openly admit to your fellow Republican / Democrat / Independent?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That I can change who I vote for based on a single issue.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I've voted for Republicans before.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hang out with a Trump supporter friend on a semi-regular basis.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There isn't anything I'd be worried about admitting to.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environmental issues and funding for arts and culture are reasonably important to 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would you never openly admit to your fellow Republican / Democrat / Independent?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That I can change who I vote for based on a single issue.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like the other party's views from time to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Occasionally, probably completely by accident, Trump actually does something I approve of.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pretty honest about my opinions so I would probably openly admit anything if I was asked.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sometimes they are right, and we are wrong.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can't stand voters who work against universal healthcare, they are screwing over themselves and the rest of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think there's anything in particular I would hide. For what?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environmental issues and funding for arts and culture are reasonably important to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only for Obama because he's African American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hang out with a Trump supporter friend on a semi-regular basis.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never admit to anything, they would use everything against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mean, if I wouldn't openly admit it I also wouldn't say it here... but I also can't think of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like ketchup on my eggs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Nothing. I am not shy about my viewpoint.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That I've voted for Republicans before.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That I'm tempted to vote for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That I voted for Trump over Hilary.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can't think of anything I would not openly admit to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my last question is to help me out as we build Democracy.ai, we are planning to have discussions every week, what else can we do help understand America?</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conduct chats and discussions with smaller subgroups with different demographics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Regional differences can be significant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Ask more unique questions that aren't just about national issues.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Have more directed questions like tonight so the answers can be more targeted.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Americans from different classes have been affected by government decisions.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have any idea.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make this a reality tv show?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my last question is to help me out as we build Democracy.ai, we are planning to have discussions every week, what else can we do help understand America?</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22250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Maybe ask more questions that are not politician directed to get the "real people" view without the different party thing highlighted. Questions about issues for us, but without the political bent to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conduct chats and discussions with smaller subgroups with different demographics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Regional differences can be significant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Reach out to more people in the cities. Everyone is obsessed with the midwest, the rust belt and the suburbs. People in cities are Americans that are just as valid as everyone else.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Have more directed questions like tonight so the answers can be more targeted.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Get more people interested in politics.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How Americans from different classes have been affected by government decisions.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I don't have any idea.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Higher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alleviating poverty and the income disparity in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 and transportation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Technology and clinical research.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giving people health insurance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food programs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public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military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education and the environment.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 and probably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Housing, healthcare, education, and building an economy that doesn't contribute to 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tax refunds.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Infrastructure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social programs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paying down the national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myself, by lowering my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one important thing you think Americans can agree one?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We all want what is best for ourselves.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costs are out of control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is a very bad man.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we need to take care of the environment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people are fed up with the status quo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one important thing you think Americans can agree one?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Health care is important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costs too much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costs are out of control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we're broken right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Our veterans should be taken care of.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we need to take care of the environment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want the economy to do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unity between parties and groups.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need to reduce bipartisanship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are fed up with the status quo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North Korea does not need nuclear weapons.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all want what is best for ourselves.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Lower taxes.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have got to do something to stop these school shootings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Everyone deserves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government in Washington D.C. is controlled by special interests.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Epstein didn't kill himself.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need more money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Pretty much nothing, in my eyes.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we need to help the homeless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sucks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Which political party do you most identify with?</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2250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Independants / others (n=12)</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Republicans (n=8)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Democrats (n=28)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Republican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Independent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Democrat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Prefer not to say</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no one is talking about?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Independants / others (n=12)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Republicans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Democrats (n=26)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social media is killing us slowly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False flag attacks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d3bt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no one is talking about?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407924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Independants / others (n=12)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Republicans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Democrats (n=26)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Data privacy and tech company monopolies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young people will retire in the future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mental illness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social media is killing us slowly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national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amount of sex trafficking going on in the United States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national debt. There is so much talk about we need money for this and that, but our national debt is insane.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issues of how we're going to pay for everything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Competing in a global educational setting.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Migrant children in cages.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Crippling student loans cripple the entire American economy, not just young graduates.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School shootings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Gun control seems to have disappeared when it's still an important issue.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d3bt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That those poor kids are still being held in cages at the border, or taken away from their parents. Everyone seems to have forgotten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Getting money out of politics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Statically typed languages help reduce bugs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c>
                  <a:txBody>
                    <a:bodyPr/>
                    <a:lstStyle/>
                    <a:p>
                      <a:r>
                        <a:rPr sz="1000" b="0" i="0">
                          <a:latin typeface="Arial"/>
                        </a:rPr>
                        <a:t>Russian meddling in our elections (and/or PUTIN)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People have become too extreme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txBody>
                  <a:tcPr/>
                </a:tc>
                <a:tc>
                  <a:txBody>
                    <a:bodyPr/>
                    <a:lstStyle/>
                    <a:p>
                      <a:r>
                        <a:rPr sz="1000" b="0" i="0">
                          <a:latin typeface="Arial"/>
                        </a:rPr>
                        <a:t>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